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bold.fntdata"/><Relationship Id="rId14" Type="http://schemas.openxmlformats.org/officeDocument/2006/relationships/slide" Target="slides/slide9.xml"/><Relationship Id="rId36" Type="http://schemas.openxmlformats.org/officeDocument/2006/relationships/font" Target="fonts/Nunito-regular.fntdata"/><Relationship Id="rId17" Type="http://schemas.openxmlformats.org/officeDocument/2006/relationships/slide" Target="slides/slide12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41f9b173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41f9b17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3e84e3b6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3e84e3b6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41f9b173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41f9b173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41f9b173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41f9b17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43df1d8e3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43df1d8e3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425f91a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425f91a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425f91ae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425f91ae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 / Tyler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425f91ae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425f91ae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425f91a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425f91a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425f91ae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425f91ae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3e84e3b6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3e84e3b6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3e84e3b63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3e84e3b6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425f91ae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425f91ae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425f91ae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425f91ae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43df1d8e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43df1d8e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41f9b173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41f9b173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43df1d8e3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43df1d8e3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Jay/Nick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43df1d8e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43df1d8e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43df1d8e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43df1d8e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 &amp; Jay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425f91ae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425f91ae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425f91ae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425f91ae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3e84e3b63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3e84e3b63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425f91ae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425f91ae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3e84e3b63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3e84e3b63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3e84e3b63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3e84e3b6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3e84e3b63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3e84e3b63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3df1d8e3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43df1d8e3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3e84e3b6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3e84e3b6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425f91a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425f91a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5" Type="http://schemas.openxmlformats.org/officeDocument/2006/relationships/image" Target="../media/image2.jpg"/><Relationship Id="rId6" Type="http://schemas.openxmlformats.org/officeDocument/2006/relationships/image" Target="../media/image3.jpg"/><Relationship Id="rId7" Type="http://schemas.openxmlformats.org/officeDocument/2006/relationships/image" Target="../media/image7.jpg"/><Relationship Id="rId8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A-Team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869675" y="3425575"/>
            <a:ext cx="62013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 Klorer, Jay Toebben, Nick Henry, Chase Alexander, Felipe Costa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retrieve values from the database created an API using Node, which is running on the same EC2 instance that the Mongo database is </a:t>
            </a:r>
            <a:r>
              <a:rPr lang="en"/>
              <a:t>running</a:t>
            </a:r>
            <a:r>
              <a:rPr lang="en"/>
              <a:t> on.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</a:t>
            </a:r>
            <a:r>
              <a:rPr lang="en"/>
              <a:t>retrieve</a:t>
            </a:r>
            <a:r>
              <a:rPr lang="en"/>
              <a:t> the most recent values for a sensor as a JSON object the user enters the sensor ID as the route.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0" y="1064450"/>
            <a:ext cx="4228627" cy="25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063988"/>
            <a:ext cx="4218147" cy="253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Breaker Balancing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819150" y="1990725"/>
            <a:ext cx="3752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elected to make a simple algorithm to sort the breakers values, as the max number of breakers was only going to be 40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to balance the breakers to the closest possible values to each other to allow for the most cost effective energy usage</a:t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673925"/>
            <a:ext cx="3773100" cy="30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819150" y="1990725"/>
            <a:ext cx="37530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breaker is colored based on the usage it is spending individually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Saving is calculating the difference in watts between a breakbox before and after being balanced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Difference in wattage is converted to kW/hr and then to cents/hr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36773" l="38656" r="36009" t="9590"/>
          <a:stretch/>
        </p:blipFill>
        <p:spPr>
          <a:xfrm>
            <a:off x="5078026" y="845612"/>
            <a:ext cx="2999176" cy="38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819150" y="719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598225"/>
            <a:ext cx="5241998" cy="29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893254" y="1944300"/>
            <a:ext cx="3061417" cy="229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Alternatives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Part Ordering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COVID-19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Faulty Part?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Sensor</a:t>
            </a:r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</a:t>
            </a:r>
            <a:r>
              <a:rPr lang="en"/>
              <a:t>e upgraded our virtual sensor array to behave more realistically so that we could create more feasible balancing recommendations.  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Design</a:t>
            </a:r>
            <a:endParaRPr/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delay in parts being received coupled with the Corona Virus shutting campus down we had a </a:t>
            </a:r>
            <a:r>
              <a:rPr lang="en"/>
              <a:t>limited amount of </a:t>
            </a:r>
            <a:r>
              <a:rPr lang="en"/>
              <a:t>day</a:t>
            </a:r>
            <a:r>
              <a:rPr lang="en"/>
              <a:t>s</a:t>
            </a:r>
            <a:r>
              <a:rPr lang="en"/>
              <a:t> to do hardware lab testing.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Once parts were received the team found the wrong sensor had been ordered.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the correct sensor was received the team discover that the circuit would not work with the sensor.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a rush the team designed and tested a new circuit.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Design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819150" y="1990725"/>
            <a:ext cx="7505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new Rectifier/Amplifier had to be designed using only the parts that the team had available due to the time constraints. This is the teams’ new design.</a:t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050" y="2916950"/>
            <a:ext cx="3213876" cy="18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goal of this project is to analyze the energy usage of breaker boxes to improve energy efficiency and safety.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accomplished by monitoring the energy profile of breaker boxes, storing the data to a database, &amp; using algorithms to analyze this data and provide wiring </a:t>
            </a:r>
            <a:r>
              <a:rPr lang="en"/>
              <a:t>recommendations.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energy profile of the breaker boxes and wiring </a:t>
            </a:r>
            <a:r>
              <a:rPr lang="en"/>
              <a:t>recommendations</a:t>
            </a:r>
            <a:r>
              <a:rPr lang="en"/>
              <a:t> can be viewed by accessing a web app.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Testing</a:t>
            </a:r>
            <a:endParaRPr/>
          </a:p>
        </p:txBody>
      </p:sp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819150" y="1450875"/>
            <a:ext cx="75057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Under the time constraint the Team worked well and was able to get the Rectifier/Amplifier circuit designed, assembled and tested.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first picture is of the assembled rectifier/amplifier circuit. The second is testing the rectifier part of the circuit.</a:t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200" y="2571750"/>
            <a:ext cx="2226853" cy="16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025" y="2601818"/>
            <a:ext cx="2226853" cy="167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Testing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819150" y="1608325"/>
            <a:ext cx="75057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shows first that the signal was amplified and later using a filter the peaks were softened. (Sorry about the scale difference between the pictures)</a:t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025" y="2571750"/>
            <a:ext cx="2389353" cy="179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592" y="2571750"/>
            <a:ext cx="2389383" cy="179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Testing</a:t>
            </a:r>
            <a:endParaRPr/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525" y="2126550"/>
            <a:ext cx="4821226" cy="17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50" y="2126550"/>
            <a:ext cx="3729975" cy="17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/>
        </p:nvSpPr>
        <p:spPr>
          <a:xfrm>
            <a:off x="819150" y="1552975"/>
            <a:ext cx="67338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Angular Testing Framework(Jasmine)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hardware was initially delayed because of the ordering issues.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Immediately</a:t>
            </a:r>
            <a:r>
              <a:rPr lang="en"/>
              <a:t> after we received our parts the COVID outbreak happened, which further delayed our work.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Software was slightly impacted because we had to create an alternative work plan and could no longer meet to work together as a group.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Risk/Ethics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&amp; Ethics</a:t>
            </a:r>
            <a:endParaRPr/>
          </a:p>
        </p:txBody>
      </p:sp>
      <p:sp>
        <p:nvSpPr>
          <p:cNvPr id="298" name="Google Shape;298;p3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hardware team recently was forced to meet to exchange parts, which was in violation of current stay at home orders.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expose client data when performing breaker analysis, which would lead to customer information being leaked.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Goals</a:t>
            </a:r>
            <a:endParaRPr/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Self switching.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Expand size to monitor 40 channels instead of 10 so that it could be used in commercial contexts.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Responsibilities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Jay Toebben (Hardware &amp; Ordering)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Tyler Nicewarner (Hardware &amp; Backend)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Albert Klorer (Backend &amp; Frontend)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Chase Alexander (Frontend)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Nick Henry (Frontend)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Felipe Costa (Frontend)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0" l="27601" r="11033" t="22726"/>
          <a:stretch/>
        </p:blipFill>
        <p:spPr>
          <a:xfrm>
            <a:off x="5223275" y="1712700"/>
            <a:ext cx="900125" cy="15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4">
            <a:alphaModFix/>
          </a:blip>
          <a:srcRect b="0" l="13150" r="25484" t="25788"/>
          <a:stretch/>
        </p:blipFill>
        <p:spPr>
          <a:xfrm>
            <a:off x="5951925" y="3191475"/>
            <a:ext cx="900125" cy="14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 rotWithShape="1">
          <a:blip r:embed="rId5">
            <a:alphaModFix/>
          </a:blip>
          <a:srcRect b="0" l="36045" r="14277" t="25428"/>
          <a:stretch/>
        </p:blipFill>
        <p:spPr>
          <a:xfrm>
            <a:off x="5223275" y="3191475"/>
            <a:ext cx="728650" cy="14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 rotWithShape="1">
          <a:blip r:embed="rId6">
            <a:alphaModFix/>
          </a:blip>
          <a:srcRect b="0" l="32918" r="19566" t="26340"/>
          <a:stretch/>
        </p:blipFill>
        <p:spPr>
          <a:xfrm>
            <a:off x="6113863" y="1712688"/>
            <a:ext cx="728650" cy="15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 rotWithShape="1">
          <a:blip r:embed="rId7">
            <a:alphaModFix/>
          </a:blip>
          <a:srcRect b="5204" l="31918" r="21682" t="24649"/>
          <a:stretch/>
        </p:blipFill>
        <p:spPr>
          <a:xfrm>
            <a:off x="6852050" y="3191475"/>
            <a:ext cx="728650" cy="14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 rotWithShape="1">
          <a:blip r:embed="rId8">
            <a:alphaModFix/>
          </a:blip>
          <a:srcRect b="0" l="25290" r="26306" t="33244"/>
          <a:stretch/>
        </p:blipFill>
        <p:spPr>
          <a:xfrm>
            <a:off x="6787750" y="1735350"/>
            <a:ext cx="792950" cy="14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Goals</a:t>
            </a:r>
            <a:endParaRPr/>
          </a:p>
        </p:txBody>
      </p:sp>
      <p:sp>
        <p:nvSpPr>
          <p:cNvPr id="315" name="Google Shape;315;p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database is currently not set up in a way where it could scale to handle 1000s of breakers.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Changing this would require a small architecture change and would be needed before this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Content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563" y="1317308"/>
            <a:ext cx="4728875" cy="25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Design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25" y="304800"/>
            <a:ext cx="2789808" cy="38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550" y="631450"/>
            <a:ext cx="5287725" cy="32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819150" y="1472675"/>
            <a:ext cx="7469700" cy="32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Arduino Library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MQTT Services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MongoDB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Angular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Nodejs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AWS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GitHub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GroupMe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819150" y="1990725"/>
            <a:ext cx="4833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store sensor values we used a MongoDB database, which is running on an Amazon EC2 instance.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Values are entered into the database with the timestamp, device ID, and sensor ID as the unique identifiers. </a:t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275" y="1582175"/>
            <a:ext cx="2604576" cy="26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